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e DINI" userId="af9640cda59b653c" providerId="LiveId" clId="{B49F09FD-8843-4E01-A9DE-2042031DCA82}"/>
    <pc:docChg chg="modSld">
      <pc:chgData name="Petre DINI" userId="af9640cda59b653c" providerId="LiveId" clId="{B49F09FD-8843-4E01-A9DE-2042031DCA82}" dt="2026-06-04T00:44:34.973" v="18" actId="20577"/>
      <pc:docMkLst>
        <pc:docMk/>
      </pc:docMkLst>
      <pc:sldChg chg="modSp mod">
        <pc:chgData name="Petre DINI" userId="af9640cda59b653c" providerId="LiveId" clId="{B49F09FD-8843-4E01-A9DE-2042031DCA82}" dt="2026-06-04T00:44:34.973" v="18" actId="20577"/>
        <pc:sldMkLst>
          <pc:docMk/>
          <pc:sldMk cId="3626297776" sldId="292"/>
        </pc:sldMkLst>
        <pc:spChg chg="mod">
          <ac:chgData name="Petre DINI" userId="af9640cda59b653c" providerId="LiveId" clId="{B49F09FD-8843-4E01-A9DE-2042031DCA82}" dt="2026-06-04T00:44:34.973" v="18" actId="20577"/>
          <ac:spMkLst>
            <pc:docMk/>
            <pc:sldMk cId="3626297776" sldId="292"/>
            <ac:spMk id="13" creationId="{18D34BDA-5BEF-4BB2-AD0F-CC446FCC2D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CE20-E53A-4E79-B25D-89663CAC6897}" type="datetimeFigureOut">
              <a:rPr lang="en-US" smtClean="0"/>
              <a:t>6/21/26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FE62-6FDD-4D9E-A4C6-DD930FF7E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CA72-7992-498B-8624-6E5277544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C608-2943-409C-9AFF-7E37D497A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D85B2-5465-41A8-BD62-991D054B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0C4-3AB7-4B67-B02A-DB2F2EC07EFD}" type="datetime1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D3CD3-C0C3-4AFF-92E4-46AFCF0A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4C696-D074-40A3-ADC1-BA4921D0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2F31-4436-4371-A73F-5CBF4CF2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E809E-22A9-4910-A3D6-99FCFAE73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33AC-B610-4572-BED0-F01234BB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A8C-EA66-481C-AEFC-C3FC92D533FA}" type="datetime1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6AD7F-647E-48A7-9493-42932D67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1D5FD-2E0D-4AC4-BCE7-04D982B4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839E6-D7D2-4B51-B6FA-A29457BC9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AF2A3-9C90-4284-9D87-B4624B608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32A3-30A4-4DDC-8662-09DF6BCF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49B-55E7-4B60-9E09-5EB2C2A196F0}" type="datetime1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D0979-7F01-45D4-B0FF-B306DB2D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D5053-9A63-4AA5-A9F3-4520A4B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25FE-7B7F-4205-8B79-2E5AE84F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1A32-B715-4765-B938-FF606763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724CC-B08D-4A9F-B038-26EC6703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6102-0936-403D-B95C-95C48D07F3A8}" type="datetime1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41C6-C125-4AED-B904-3075FA23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CFC50-F75F-4DD3-9062-2E88D1CE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0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DD60-BAA1-4DCC-86BF-3CE1911F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D7B3A-4E4B-4FCA-BE16-B5CD95D6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D8687-437E-4CD2-B4B1-4E60A86B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4CAB-B955-4A50-AD22-A0F1A4B6BF19}" type="datetime1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9E5B0-5C30-4B58-8055-518903AD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45667-064C-4807-9720-B9DB3848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1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EFF0-5247-4666-A79B-D596E5E6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5A70-335F-45B3-AC49-37BC15165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97E20-6FBA-45FD-9FE4-EA85ADB15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1B4DB-6CD6-4C45-86E3-74F67510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859-CF94-4CD4-9F04-06F25BB80CC3}" type="datetime1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00B0B-D52D-493E-8EA6-40B87F6B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B2771-C4C4-4E27-A1B6-46630920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67BE-5A4F-4152-8C09-ABC05DA8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A1C60-3E2D-4370-9D62-3B764471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5CC81-8902-49ED-96DE-2FFA84FDE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81F16-3137-4705-A1E7-24ADA974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88A05-77FC-49DA-923C-CAA1CD2C7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5BC07-C839-42EF-A408-C86582BF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1E34-80A9-4585-9369-799278F2FFF1}" type="datetime1">
              <a:rPr lang="en-US" smtClean="0"/>
              <a:t>6/21/26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DEA32-1F54-4C8E-925B-75A25BA0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B74B5-F6B0-41F5-9B8D-C9BEC445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D1B7-7184-4C8C-BCE8-5BF4D601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F21A3-FC73-44E2-8E44-DF743016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FB7-BA0F-4C7F-A728-600D84FB44DF}" type="datetime1">
              <a:rPr lang="en-US" smtClean="0"/>
              <a:t>6/21/26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5DE01-B9C7-43B8-B2B8-02661516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69809-E6D7-4CAC-9B9E-FEC05766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19E8F-F552-4C37-9B3E-78B2FBAA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268B-9EC2-4522-86DA-0F6B5B4D0A13}" type="datetime1">
              <a:rPr lang="en-US" smtClean="0"/>
              <a:t>6/21/26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80D27-875F-49AC-A0B6-81AF0D75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BD182-5848-447D-B0BA-094BFE14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9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21CA-0552-4F1D-8266-0929C2B9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A9DF-12C7-4E91-9AF1-60F8B061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93249-CBCF-4B0C-B5CA-9C833241F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9BEFA-DAFC-48D4-AC35-30EABF78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4759-E8A9-4E94-B7BB-05CF0138DC82}" type="datetime1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7680B-700C-4FCA-B9C1-1729F7F8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EA95F-5E1E-464F-B354-FB034549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4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1F02-95BE-4EAF-A8A7-15C0B113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CDE0E-7207-498F-9688-A0E9F548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9BDC9-44ED-409E-8BD6-7A5E97DB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8A9B1-7BC4-4293-B2D4-312E7F85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A0E9-C425-4ECB-B4B5-F192AFDFB287}" type="datetime1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3FC7-BA5D-4BCA-AF2E-9CC3AA55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2EE57-26B1-4F33-B241-4DAEA41C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77B55-A9BC-4717-8E23-901B4C29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0090E-0103-4113-9E3C-6CCD586F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96B40-FE51-4F3E-B2E1-62C9C16FF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A244-11CC-4BAA-B7C4-C9DE81F596C4}" type="datetime1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4CD3-4DC4-447B-A12F-32F273D35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C58F5-631B-4DFE-9F33-3C146C27A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3CFF-F924-4311-A361-BD35C1BF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B5C4BB-6379-4775-9BCB-A15FF52C3F7A}"/>
              </a:ext>
            </a:extLst>
          </p:cNvPr>
          <p:cNvSpPr txBox="1"/>
          <p:nvPr/>
        </p:nvSpPr>
        <p:spPr>
          <a:xfrm>
            <a:off x="936080" y="120271"/>
            <a:ext cx="97292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Open Discussion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i="1" dirty="0">
                <a:solidFill>
                  <a:srgbClr val="FFFF00"/>
                </a:solidFill>
              </a:rPr>
              <a:t>Creativity and Creativeness in the Digital &amp; AI Era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34BDA-5BEF-4BB2-AD0F-CC446FCC2DC3}"/>
              </a:ext>
            </a:extLst>
          </p:cNvPr>
          <p:cNvSpPr txBox="1"/>
          <p:nvPr/>
        </p:nvSpPr>
        <p:spPr>
          <a:xfrm>
            <a:off x="9771794" y="276430"/>
            <a:ext cx="2141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NICE</a:t>
            </a:r>
            <a:br>
              <a:rPr lang="en-US" sz="2400" b="1"/>
            </a:br>
            <a:r>
              <a:rPr lang="en-US" sz="2400" b="1"/>
              <a:t>July </a:t>
            </a:r>
            <a:r>
              <a:rPr lang="en-US" sz="2400" b="1" dirty="0"/>
              <a:t>2026</a:t>
            </a: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B4527-DDA1-72D8-BAA7-B5A58D3F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3CFF-F924-4311-A361-BD35C1BFAD0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A13E9-85E9-9E6F-1F2A-C6543962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65" y="1853143"/>
            <a:ext cx="9559238" cy="463289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In the AI era, creativity is being redefined rather than replaced: AI is a co-creator, but ownership, authenticity and accountability must remain human.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Augmentation, not authorship — </a:t>
            </a:r>
            <a:r>
              <a:rPr lang="en-US" dirty="0"/>
              <a:t>AI widens who can create and how fast, yet intent, judgment and responsibility stay human. Where is the line between assisted and generated?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One toolkit, two faces — </a:t>
            </a:r>
            <a:r>
              <a:rPr lang="en-US" dirty="0"/>
              <a:t>the same generative models that expand artistic expression also industrialize deepfakes, disinformation and propaganda. Creation and manipulation now share one engine.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Trust, authenticity and provenance — </a:t>
            </a:r>
            <a:r>
              <a:rPr lang="en-US" dirty="0"/>
              <a:t>as synthetic media becomes indistinguishable from the authentic, audiences need new signals: provenance, watermarking, media literacy and fact-checking.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Whose creativity? — </a:t>
            </a:r>
            <a:r>
              <a:rPr lang="en-US" dirty="0"/>
              <a:t>models create from other people’s work. Attribution, copyright, bias and fairness in training data remain unresolved.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To debate — </a:t>
            </a:r>
            <a:r>
              <a:rPr lang="en-US" i="1" dirty="0"/>
              <a:t>Does generative AI democratize creativity or homogenize it? Should AI-made media be labeled by default? Who is accountable when creative AI is weaponized for propaganda?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AD59E-A175-50F3-D452-F9677550685B}"/>
              </a:ext>
            </a:extLst>
          </p:cNvPr>
          <p:cNvSpPr txBox="1"/>
          <p:nvPr/>
        </p:nvSpPr>
        <p:spPr>
          <a:xfrm>
            <a:off x="10474658" y="3767958"/>
            <a:ext cx="153847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Cristiane Melchior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Postdoctoral researcher</a:t>
            </a:r>
          </a:p>
          <a:p>
            <a:pPr algn="ctr"/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LUT University, Finland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C825B04-6CF4-39D4-A81E-4256544F4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7888" y="3324225"/>
            <a:ext cx="5810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FB6BA29-0C31-C46F-AD11-339329DFEC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00725" y="3133725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F54174-5405-0C6F-ABA3-C167FA059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40" y="1802868"/>
            <a:ext cx="1851260" cy="18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9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200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2021</dc:title>
  <dc:creator>Petre D</dc:creator>
  <cp:lastModifiedBy>Cristiane Melchior</cp:lastModifiedBy>
  <cp:revision>78</cp:revision>
  <dcterms:created xsi:type="dcterms:W3CDTF">2021-04-10T03:04:22Z</dcterms:created>
  <dcterms:modified xsi:type="dcterms:W3CDTF">2026-06-22T08:17:50Z</dcterms:modified>
</cp:coreProperties>
</file>